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31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304" r:id="rId51"/>
    <p:sldId id="297" r:id="rId52"/>
    <p:sldId id="302" r:id="rId53"/>
    <p:sldId id="303" r:id="rId54"/>
    <p:sldId id="256" r:id="rId55"/>
    <p:sldId id="289" r:id="rId56"/>
    <p:sldId id="314" r:id="rId57"/>
    <p:sldId id="279" r:id="rId58"/>
    <p:sldId id="307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420"/>
  </p:normalViewPr>
  <p:slideViewPr>
    <p:cSldViewPr snapToGrid="0" snapToObjects="1">
      <p:cViewPr varScale="1">
        <p:scale>
          <a:sx n="95" d="100"/>
          <a:sy n="95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png"/><Relationship Id="rId4" Type="http://schemas.openxmlformats.org/officeDocument/2006/relationships/image" Target="../media/image47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583956" y="5042395"/>
            <a:ext cx="14463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00676" y="5396338"/>
            <a:ext cx="13564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583956" y="4427547"/>
            <a:ext cx="1098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682343" y="4627602"/>
            <a:ext cx="627017" cy="3403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30304" y="5181600"/>
            <a:ext cx="499805" cy="214738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6807200" y="5276479"/>
            <a:ext cx="393476" cy="319914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0D4C7B-A212-B84E-9704-D6B39350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0" y="2249207"/>
            <a:ext cx="4992741" cy="192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34E59A49-44A4-1142-B449-0EA7E0E79B2A}"/>
              </a:ext>
            </a:extLst>
          </p:cNvPr>
          <p:cNvSpPr/>
          <p:nvPr/>
        </p:nvSpPr>
        <p:spPr>
          <a:xfrm>
            <a:off x="3413489" y="2637491"/>
            <a:ext cx="4992739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D961C-C0DD-D842-9D9C-6B7127E7820D}"/>
              </a:ext>
            </a:extLst>
          </p:cNvPr>
          <p:cNvGrpSpPr/>
          <p:nvPr/>
        </p:nvGrpSpPr>
        <p:grpSpPr>
          <a:xfrm>
            <a:off x="3621740" y="2928950"/>
            <a:ext cx="4661651" cy="1087238"/>
            <a:chOff x="3621740" y="2928950"/>
            <a:chExt cx="4661651" cy="108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D4E34D-3D7F-9A4C-A32C-40C40BE0258C}"/>
                </a:ext>
              </a:extLst>
            </p:cNvPr>
            <p:cNvGrpSpPr/>
            <p:nvPr/>
          </p:nvGrpSpPr>
          <p:grpSpPr>
            <a:xfrm>
              <a:off x="3621740" y="2928953"/>
              <a:ext cx="1999132" cy="1087235"/>
              <a:chOff x="3621740" y="2928953"/>
              <a:chExt cx="1999132" cy="108723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6DAAB-DB7E-C04B-8033-63C350495ED9}"/>
                  </a:ext>
                </a:extLst>
              </p:cNvPr>
              <p:cNvGrpSpPr/>
              <p:nvPr/>
            </p:nvGrpSpPr>
            <p:grpSpPr>
              <a:xfrm>
                <a:off x="3621740" y="2928954"/>
                <a:ext cx="896472" cy="1087234"/>
                <a:chOff x="3621740" y="2928954"/>
                <a:chExt cx="896472" cy="108723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B614A65-ED18-474A-B0FB-3D8C32D99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2047" y="2928955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5EBA6B36-63EB-B949-B3AA-97E361D70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3788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89CADFA-0631-F140-B7BA-FEB0079F8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740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AF1A4EE-1232-BB45-98CC-F0DEB036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165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0B77F30-5557-CF45-ADBA-72A30B98B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8212" y="2928954"/>
                  <a:ext cx="0" cy="108723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948193-BBAF-8B48-9D60-B38DEE2B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707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2CDBD54-B9AE-A044-9BB8-182DC4494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6448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55D1737-D0F2-FC4E-8F04-E7860628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400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6A0A3-DE17-324A-AE4A-6D6A05307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5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198F3A-B5C0-904A-9C8F-A5EDFD85D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928953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3726ED-66E8-9247-88C5-CE7D7B2B9A02}"/>
                </a:ext>
              </a:extLst>
            </p:cNvPr>
            <p:cNvGrpSpPr/>
            <p:nvPr/>
          </p:nvGrpSpPr>
          <p:grpSpPr>
            <a:xfrm>
              <a:off x="5827060" y="2928952"/>
              <a:ext cx="896472" cy="1087234"/>
              <a:chOff x="3621740" y="2928954"/>
              <a:chExt cx="896472" cy="108723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C3162FB-10A9-B84C-92ED-E2D613A2D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47" y="2928955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BFBA45A-397E-0648-8354-4A10893C6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788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B3FBBD2-B312-CA4A-86D6-1FEDF7DE1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0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C0CC30-2BDE-9949-8A1E-A5A1821B8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165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753ADD-AEB5-6D4E-BFD0-A644D3C3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212" y="2928954"/>
                <a:ext cx="0" cy="108723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571816-E357-0945-B9E5-BCE27D1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27" y="2928952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5796A1-6EF8-E747-B994-607AE3E7A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1768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A1DD2E-718B-0A42-BA6D-CDFF7BEC3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20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71FB49-0800-EC46-9CFA-780872246571}"/>
                </a:ext>
              </a:extLst>
            </p:cNvPr>
            <p:cNvCxnSpPr>
              <a:cxnSpLocks/>
            </p:cNvCxnSpPr>
            <p:nvPr/>
          </p:nvCxnSpPr>
          <p:spPr>
            <a:xfrm>
              <a:off x="7602074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4F33A8-A1D3-0446-AADD-2C2D52CA781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92" y="2928951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BF6D9-8D28-4347-8DCE-D21FFA20B8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69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F133B-1D9E-0C4D-8F8C-4E1D1349CBA8}"/>
                </a:ext>
              </a:extLst>
            </p:cNvPr>
            <p:cNvCxnSpPr>
              <a:cxnSpLocks/>
            </p:cNvCxnSpPr>
            <p:nvPr/>
          </p:nvCxnSpPr>
          <p:spPr>
            <a:xfrm>
              <a:off x="8283391" y="2928950"/>
              <a:ext cx="0" cy="10872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1596E7-4D35-EB4D-959B-EC788926259C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5D16E460-9968-F243-805D-4E9261EB848C}"/>
              </a:ext>
            </a:extLst>
          </p:cNvPr>
          <p:cNvSpPr/>
          <p:nvPr/>
        </p:nvSpPr>
        <p:spPr>
          <a:xfrm rot="16200000">
            <a:off x="5767449" y="1826530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3BC58-8A7C-9E43-8013-7894CFA8AA96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47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27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342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6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1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5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9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0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992363" y="1643333"/>
            <a:ext cx="1261313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623020" y="2014266"/>
            <a:ext cx="260130" cy="5003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6159436" y="5878899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501586" cy="6210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826312" y="76200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557528" y="1132933"/>
            <a:ext cx="1203817" cy="387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69" y="1830771"/>
            <a:ext cx="16461" cy="5044054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87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DA75E-858E-A54F-9E27-0BD73BC5B8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01499" y="6138232"/>
          <a:ext cx="1143001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88" name="Equation" r:id="rId5" imgW="1143000" imgH="736560" progId="Equation.DSMT4">
                  <p:embed/>
                </p:oleObj>
              </mc:Choice>
              <mc:Fallback>
                <p:oleObj name="Equation" r:id="rId5" imgW="1143000" imgH="7365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DA75E-858E-A54F-9E27-0BD73BC5B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499" y="6138232"/>
                        <a:ext cx="1143001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04" y="971552"/>
            <a:ext cx="8908" cy="588644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89" name="Equation" r:id="rId7" imgW="2705040" imgH="901440" progId="Equation.DSMT4">
                  <p:embed/>
                </p:oleObj>
              </mc:Choice>
              <mc:Fallback>
                <p:oleObj name="Equation" r:id="rId7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90" name="Equation" r:id="rId9" imgW="3276360" imgH="1091880" progId="Equation.DSMT4">
                  <p:embed/>
                </p:oleObj>
              </mc:Choice>
              <mc:Fallback>
                <p:oleObj name="Equation" r:id="rId9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>
            <a:extLst>
              <a:ext uri="{FF2B5EF4-FFF2-40B4-BE49-F238E27FC236}">
                <a16:creationId xmlns:a16="http://schemas.microsoft.com/office/drawing/2014/main" id="{3BDCE6F4-1A25-254B-A142-F33AC9287FB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3591" y="6077920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91" name="Equation" r:id="rId11" imgW="1066680" imgH="736560" progId="Equation.DSMT4">
                  <p:embed/>
                </p:oleObj>
              </mc:Choice>
              <mc:Fallback>
                <p:oleObj name="Equation" r:id="rId11" imgW="1066680" imgH="736560" progId="Equation.DSMT4">
                  <p:embed/>
                  <p:pic>
                    <p:nvPicPr>
                      <p:cNvPr id="21" name="Object 21">
                        <a:extLst>
                          <a:ext uri="{FF2B5EF4-FFF2-40B4-BE49-F238E27FC236}">
                            <a16:creationId xmlns:a16="http://schemas.microsoft.com/office/drawing/2014/main" id="{3BDCE6F4-1A25-254B-A142-F33AC9287F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91" y="6077920"/>
                        <a:ext cx="1066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29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floc_blanket_experiment.png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diffuser_jet_reverser.png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D8D-B2F2-8742-ADCE-B548B20343D3}"/>
              </a:ext>
            </a:extLst>
          </p:cNvPr>
          <p:cNvSpPr txBox="1"/>
          <p:nvPr/>
        </p:nvSpPr>
        <p:spPr>
          <a:xfrm>
            <a:off x="2510008" y="423239"/>
            <a:ext cx="833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</a:t>
            </a:r>
            <a:r>
              <a:rPr lang="en-US" sz="1600" dirty="0" err="1"/>
              <a:t>V</a:t>
            </a:r>
            <a:r>
              <a:rPr lang="en-US" sz="1600" baseline="-25000" dirty="0" err="1"/>
              <a:t>Slide</a:t>
            </a:r>
            <a:r>
              <a:rPr lang="en-US" sz="1600" dirty="0"/>
              <a:t> is bigger than </a:t>
            </a:r>
            <a:r>
              <a:rPr lang="en-US" sz="1600" dirty="0" err="1"/>
              <a:t>V</a:t>
            </a:r>
            <a:r>
              <a:rPr lang="en-US" sz="1600" baseline="-25000" dirty="0" err="1"/>
              <a:t>Settle</a:t>
            </a:r>
            <a:r>
              <a:rPr lang="en-US" sz="1600" dirty="0"/>
              <a:t>, then some flocs that we expected to capture will slide out the 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9120187" y="1353762"/>
            <a:ext cx="263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3"/>
              </a:rPr>
              <a:t>Cabrito</a:t>
            </a:r>
            <a:r>
              <a:rPr lang="en-US" sz="1400" dirty="0">
                <a:hlinkClick r:id="rId3"/>
              </a:rPr>
              <a:t>, </a:t>
            </a:r>
            <a:r>
              <a:rPr lang="en-US" sz="1400" dirty="0" err="1">
                <a:hlinkClick r:id="rId3"/>
              </a:rPr>
              <a:t>Cosme</a:t>
            </a:r>
            <a:r>
              <a:rPr lang="en-US" sz="1400" dirty="0">
                <a:hlinkClick r:id="rId3"/>
              </a:rPr>
              <a:t> </a:t>
            </a:r>
            <a:r>
              <a:rPr lang="en-US" sz="1400" dirty="0" err="1">
                <a:hlinkClick r:id="rId3"/>
              </a:rPr>
              <a:t>Somogyi</a:t>
            </a:r>
            <a:r>
              <a:rPr lang="en-US" sz="1400" dirty="0">
                <a:hlinkClick r:id="rId3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4267554" y="6210195"/>
            <a:ext cx="2192622" cy="59525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hape 41">
            <a:extLst>
              <a:ext uri="{FF2B5EF4-FFF2-40B4-BE49-F238E27FC236}">
                <a16:creationId xmlns:a16="http://schemas.microsoft.com/office/drawing/2014/main" id="{6494A5FA-08B2-BC4D-AD12-56EFB169C0C9}"/>
              </a:ext>
            </a:extLst>
          </p:cNvPr>
          <p:cNvCxnSpPr>
            <a:cxnSpLocks/>
            <a:stCxn id="21" idx="3"/>
            <a:endCxn id="15" idx="2"/>
          </p:cNvCxnSpPr>
          <p:nvPr/>
        </p:nvCxnSpPr>
        <p:spPr bwMode="auto">
          <a:xfrm>
            <a:off x="3977958" y="4763495"/>
            <a:ext cx="2529720" cy="996044"/>
          </a:xfrm>
          <a:prstGeom prst="bentConnector4">
            <a:avLst>
              <a:gd name="adj1" fmla="val 49061"/>
              <a:gd name="adj2" fmla="val 122951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Sed</a:t>
            </a:r>
            <a:r>
              <a:rPr lang="en-US" dirty="0"/>
              <a:t> tank cross-section showing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522013" y="4301830"/>
            <a:ext cx="145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 that runs the length of the </a:t>
            </a:r>
            <a:r>
              <a:rPr lang="en-US" dirty="0" err="1"/>
              <a:t>sed</a:t>
            </a:r>
            <a:r>
              <a:rPr lang="en-US" dirty="0"/>
              <a:t> tank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2126334" y="6025529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Inlet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</TotalTime>
  <Words>1020</Words>
  <Application>Microsoft Macintosh PowerPoint</Application>
  <PresentationFormat>Widescreen</PresentationFormat>
  <Paragraphs>296</Paragraphs>
  <Slides>60</Slides>
  <Notes>1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Equation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154</cp:revision>
  <dcterms:created xsi:type="dcterms:W3CDTF">2019-02-05T18:26:05Z</dcterms:created>
  <dcterms:modified xsi:type="dcterms:W3CDTF">2019-02-14T01:29:47Z</dcterms:modified>
</cp:coreProperties>
</file>